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3de9d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ef060c364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ef03bdc39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ef0772f20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ef036f2e2f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ef041323f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ef049e2f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2d2e07e6.png"/><Relationship Id="rId3" Type="http://schemas.openxmlformats.org/officeDocument/2006/relationships/image" Target="../media/fileef02908a4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7654ea45.png"/><Relationship Id="rId3" Type="http://schemas.openxmlformats.org/officeDocument/2006/relationships/image" Target="../media/fileef040e094b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5842d6b2.png"/><Relationship Id="rId3" Type="http://schemas.openxmlformats.org/officeDocument/2006/relationships/image" Target="../media/fileef0c1d6d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5ff884cb.png"/><Relationship Id="rId3" Type="http://schemas.openxmlformats.org/officeDocument/2006/relationships/image" Target="../media/fileef034d65ca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655cb163.png"/><Relationship Id="rId3" Type="http://schemas.openxmlformats.org/officeDocument/2006/relationships/image" Target="../media/fileef028820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728aa804.png"/><Relationship Id="rId3" Type="http://schemas.openxmlformats.org/officeDocument/2006/relationships/image" Target="../media/fileef06d1cd95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1021d54.png"/><Relationship Id="rId3" Type="http://schemas.openxmlformats.org/officeDocument/2006/relationships/image" Target="../media/fileef031d376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31fc97be.png"/><Relationship Id="rId3" Type="http://schemas.openxmlformats.org/officeDocument/2006/relationships/image" Target="../media/fileef03e4e54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179599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5e7c2a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29c4424e.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13dd244e.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1b7a87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939bcd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2d9c8a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362 triages made. This is an increase of 44 triages compared to the previous day (318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21 September there were 2,178 triages to NHS Pathways for COVID-19, this is an average of 311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2020-09-22T10:34:10Z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